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Gagalin" charset="1" panose="00000500000000000000"/>
      <p:regular r:id="rId16"/>
    </p:embeddedFont>
    <p:embeddedFont>
      <p:font typeface="Cormorant Garamond" charset="1" panose="00000500000000000000"/>
      <p:regular r:id="rId17"/>
    </p:embeddedFont>
    <p:embeddedFont>
      <p:font typeface="Cormorant Garamond Bold" charset="1" panose="00000800000000000000"/>
      <p:regular r:id="rId18"/>
    </p:embeddedFont>
    <p:embeddedFont>
      <p:font typeface="Cormorant Garamond Italics" charset="1" panose="00000500000000000000"/>
      <p:regular r:id="rId19"/>
    </p:embeddedFont>
    <p:embeddedFont>
      <p:font typeface="Cormorant Garamond Bold Italics" charset="1" panose="00000800000000000000"/>
      <p:regular r:id="rId20"/>
    </p:embeddedFont>
    <p:embeddedFont>
      <p:font typeface="Cormorant Garamond Light" charset="1" panose="00000400000000000000"/>
      <p:regular r:id="rId21"/>
    </p:embeddedFont>
    <p:embeddedFont>
      <p:font typeface="Cormorant Garamond Light Italics" charset="1" panose="00000400000000000000"/>
      <p:regular r:id="rId22"/>
    </p:embeddedFont>
    <p:embeddedFont>
      <p:font typeface="Cormorant Garamond Medium" charset="1" panose="00000600000000000000"/>
      <p:regular r:id="rId23"/>
    </p:embeddedFont>
    <p:embeddedFont>
      <p:font typeface="Cormorant Garamond Medium Italics" charset="1" panose="00000600000000000000"/>
      <p:regular r:id="rId24"/>
    </p:embeddedFont>
    <p:embeddedFont>
      <p:font typeface="Cormorant Garamond Semi-Bold" charset="1" panose="00000700000000000000"/>
      <p:regular r:id="rId25"/>
    </p:embeddedFont>
    <p:embeddedFont>
      <p:font typeface="Cormorant Garamond Semi-Bold Italics" charset="1" panose="00000700000000000000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Canva Sans Italics" charset="1" panose="020B0503030501040103"/>
      <p:regular r:id="rId29"/>
    </p:embeddedFont>
    <p:embeddedFont>
      <p:font typeface="Canva Sans Bold Italics" charset="1" panose="020B0803030501040103"/>
      <p:regular r:id="rId30"/>
    </p:embeddedFont>
    <p:embeddedFont>
      <p:font typeface="Canva Sans Medium" charset="1" panose="020B0603030501040103"/>
      <p:regular r:id="rId31"/>
    </p:embeddedFont>
    <p:embeddedFont>
      <p:font typeface="Canva Sans Medium Italics" charset="1" panose="020B0603030501040103"/>
      <p:regular r:id="rId32"/>
    </p:embeddedFont>
    <p:embeddedFont>
      <p:font typeface="HK Grotesk" charset="1" panose="00000500000000000000"/>
      <p:regular r:id="rId33"/>
    </p:embeddedFont>
    <p:embeddedFont>
      <p:font typeface="HK Grotesk Bold" charset="1" panose="00000800000000000000"/>
      <p:regular r:id="rId34"/>
    </p:embeddedFont>
    <p:embeddedFont>
      <p:font typeface="HK Grotesk Italics" charset="1" panose="00000500000000000000"/>
      <p:regular r:id="rId35"/>
    </p:embeddedFont>
    <p:embeddedFont>
      <p:font typeface="HK Grotesk Bold Italics" charset="1" panose="00000800000000000000"/>
      <p:regular r:id="rId36"/>
    </p:embeddedFont>
    <p:embeddedFont>
      <p:font typeface="HK Grotesk Light" charset="1" panose="00000400000000000000"/>
      <p:regular r:id="rId37"/>
    </p:embeddedFont>
    <p:embeddedFont>
      <p:font typeface="HK Grotesk Light Italics" charset="1" panose="00000400000000000000"/>
      <p:regular r:id="rId38"/>
    </p:embeddedFont>
    <p:embeddedFont>
      <p:font typeface="HK Grotesk Medium" charset="1" panose="00000600000000000000"/>
      <p:regular r:id="rId39"/>
    </p:embeddedFont>
    <p:embeddedFont>
      <p:font typeface="HK Grotesk Medium Italics" charset="1" panose="00000600000000000000"/>
      <p:regular r:id="rId40"/>
    </p:embeddedFont>
    <p:embeddedFont>
      <p:font typeface="HK Grotesk Semi-Bold" charset="1" panose="00000700000000000000"/>
      <p:regular r:id="rId41"/>
    </p:embeddedFont>
    <p:embeddedFont>
      <p:font typeface="HK Grotesk Semi-Bold Italics" charset="1" panose="000007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0.svg" Type="http://schemas.openxmlformats.org/officeDocument/2006/relationships/image"/><Relationship Id="rId6" Target="../media/aAF197lZpIU.m4a" Type="http://schemas.microsoft.com/office/2007/relationships/media"/><Relationship Id="rId7" Target="../media/aAF197lZpIU.m4a" Type="http://schemas.openxmlformats.org/officeDocument/2006/relationships/audio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F6NSLD5qQ.mp4" Type="http://schemas.openxmlformats.org/officeDocument/2006/relationships/video"/><Relationship Id="rId4" Target="../media/VAF6NSLD5qQ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jpeg" Type="http://schemas.openxmlformats.org/officeDocument/2006/relationships/image"/><Relationship Id="rId12" Target="../media/image32.jpeg" Type="http://schemas.openxmlformats.org/officeDocument/2006/relationships/image"/><Relationship Id="rId13" Target="../media/image33.png" Type="http://schemas.openxmlformats.org/officeDocument/2006/relationships/image"/><Relationship Id="rId14" Target="../media/image34.jpeg" Type="http://schemas.openxmlformats.org/officeDocument/2006/relationships/image"/><Relationship Id="rId15" Target="../media/image35.jpeg" Type="http://schemas.openxmlformats.org/officeDocument/2006/relationships/image"/><Relationship Id="rId16" Target="../media/image36.jpe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478307" y="377186"/>
            <a:ext cx="6919032" cy="9909814"/>
            <a:chOff x="0" y="0"/>
            <a:chExt cx="443357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4" id="4"/>
          <p:cNvSpPr/>
          <p:nvPr/>
        </p:nvSpPr>
        <p:spPr>
          <a:xfrm rot="0">
            <a:off x="-443075" y="8997775"/>
            <a:ext cx="18865925" cy="1863257"/>
          </a:xfrm>
          <a:prstGeom prst="rect">
            <a:avLst/>
          </a:prstGeom>
          <a:solidFill>
            <a:srgbClr val="1D2A32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489393" y="1596075"/>
            <a:ext cx="6970949" cy="7430275"/>
          </a:xfrm>
          <a:custGeom>
            <a:avLst/>
            <a:gdLst/>
            <a:ahLst/>
            <a:cxnLst/>
            <a:rect r="r" b="b" t="t" l="l"/>
            <a:pathLst>
              <a:path h="7430275" w="6970949">
                <a:moveTo>
                  <a:pt x="0" y="0"/>
                </a:moveTo>
                <a:lnTo>
                  <a:pt x="6970949" y="0"/>
                </a:lnTo>
                <a:lnTo>
                  <a:pt x="6970949" y="7430275"/>
                </a:lnTo>
                <a:lnTo>
                  <a:pt x="0" y="7430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0146" y="-154119"/>
            <a:ext cx="8022889" cy="8022889"/>
          </a:xfrm>
          <a:custGeom>
            <a:avLst/>
            <a:gdLst/>
            <a:ahLst/>
            <a:cxnLst/>
            <a:rect r="r" b="b" t="t" l="l"/>
            <a:pathLst>
              <a:path h="8022889" w="8022889">
                <a:moveTo>
                  <a:pt x="0" y="0"/>
                </a:moveTo>
                <a:lnTo>
                  <a:pt x="8022889" y="0"/>
                </a:lnTo>
                <a:lnTo>
                  <a:pt x="8022889" y="8022889"/>
                </a:lnTo>
                <a:lnTo>
                  <a:pt x="0" y="8022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66081" y="5565198"/>
            <a:ext cx="402779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5F5EF">
                    <a:alpha val="80000"/>
                  </a:srgbClr>
                </a:solidFill>
                <a:latin typeface="HK Grotesk"/>
              </a:rPr>
              <a:t>No More Error 404!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889" y="9457470"/>
            <a:ext cx="8794998" cy="47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  <a:spcBef>
                <a:spcPct val="0"/>
              </a:spcBef>
            </a:pPr>
            <a:r>
              <a:rPr lang="en-US" sz="2794" spc="335">
                <a:solidFill>
                  <a:srgbClr val="FFFFFF"/>
                </a:solidFill>
                <a:latin typeface="Oswald Bold"/>
              </a:rPr>
              <a:t>KIET Group of Institutions, Muradnagar-201206</a:t>
            </a:r>
          </a:p>
        </p:txBody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>
                  <p14:trim st="5000.0000" end="21474.001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9"/>
                </p:tgtEl>
              </p:cBhvr>
            </p:cmd>
            <p:audio>
              <p:cMediaNode vol="100000" showWhenStopped="false">
                <p:cTn/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05454" y="-688457"/>
            <a:ext cx="20498908" cy="10975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92251" y="-190500"/>
            <a:ext cx="7894823" cy="179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602"/>
              </a:lnSpc>
            </a:pPr>
            <a:r>
              <a:rPr lang="en-US" sz="10581" spc="1036">
                <a:solidFill>
                  <a:srgbClr val="F2F4F5"/>
                </a:solidFill>
                <a:latin typeface="Cormorant Garamond Bold"/>
              </a:rPr>
              <a:t>PROBLEMS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7843" y="1930127"/>
            <a:ext cx="13081505" cy="874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3459" spc="-89">
                <a:solidFill>
                  <a:srgbClr val="BBD3D6"/>
                </a:solidFill>
                <a:latin typeface="HK Grotesk Semi-Bold"/>
              </a:rPr>
              <a:t>Fragmented Coordination:</a:t>
            </a:r>
          </a:p>
          <a:p>
            <a:pPr marL="746868" indent="-373434" lvl="1">
              <a:lnSpc>
                <a:spcPts val="4082"/>
              </a:lnSpc>
              <a:buFont typeface="Arial"/>
              <a:buChar char="•"/>
            </a:pPr>
            <a:r>
              <a:rPr lang="en-US" sz="3459" spc="-89">
                <a:solidFill>
                  <a:srgbClr val="F1ECEC"/>
                </a:solidFill>
                <a:latin typeface="HK Grotesk"/>
              </a:rPr>
              <a:t>Lack of a centralized system for students to coordinate and find like-minded individuals.</a:t>
            </a:r>
          </a:p>
          <a:p>
            <a:pPr>
              <a:lnSpc>
                <a:spcPts val="4082"/>
              </a:lnSpc>
            </a:pPr>
          </a:p>
          <a:p>
            <a:pPr>
              <a:lnSpc>
                <a:spcPts val="4082"/>
              </a:lnSpc>
            </a:pPr>
            <a:r>
              <a:rPr lang="en-US" sz="3459" spc="-89">
                <a:solidFill>
                  <a:srgbClr val="BBD3D6"/>
                </a:solidFill>
                <a:latin typeface="HK Grotesk Bold"/>
              </a:rPr>
              <a:t>Inefficient Communication Channels:</a:t>
            </a:r>
          </a:p>
          <a:p>
            <a:pPr marL="746868" indent="-373434" lvl="1">
              <a:lnSpc>
                <a:spcPts val="4082"/>
              </a:lnSpc>
              <a:buFont typeface="Arial"/>
              <a:buChar char="•"/>
            </a:pPr>
            <a:r>
              <a:rPr lang="en-US" sz="3459" spc="-89">
                <a:solidFill>
                  <a:srgbClr val="F1ECEC"/>
                </a:solidFill>
                <a:latin typeface="HK Grotesk"/>
              </a:rPr>
              <a:t>Existing communication methods (notice boards, social media) are fragmented and not optimized for team formation.</a:t>
            </a:r>
          </a:p>
          <a:p>
            <a:pPr>
              <a:lnSpc>
                <a:spcPts val="4082"/>
              </a:lnSpc>
            </a:pPr>
          </a:p>
          <a:p>
            <a:pPr>
              <a:lnSpc>
                <a:spcPts val="4082"/>
              </a:lnSpc>
            </a:pPr>
            <a:r>
              <a:rPr lang="en-US" sz="3459" spc="-89">
                <a:solidFill>
                  <a:srgbClr val="BBD3D6"/>
                </a:solidFill>
                <a:latin typeface="HK Grotesk Semi-Bold"/>
              </a:rPr>
              <a:t>Limited Visibility:</a:t>
            </a:r>
          </a:p>
          <a:p>
            <a:pPr marL="746868" indent="-373434" lvl="1">
              <a:lnSpc>
                <a:spcPts val="4082"/>
              </a:lnSpc>
              <a:buFont typeface="Arial"/>
              <a:buChar char="•"/>
            </a:pPr>
            <a:r>
              <a:rPr lang="en-US" sz="3459" spc="-89">
                <a:solidFill>
                  <a:srgbClr val="DFDFDF"/>
                </a:solidFill>
                <a:latin typeface="HK Grotesk"/>
              </a:rPr>
              <a:t>Traditional methods such as posters and notice boards have limited reach and visibility.</a:t>
            </a:r>
          </a:p>
          <a:p>
            <a:pPr>
              <a:lnSpc>
                <a:spcPts val="4082"/>
              </a:lnSpc>
            </a:pPr>
          </a:p>
          <a:p>
            <a:pPr>
              <a:lnSpc>
                <a:spcPts val="4082"/>
              </a:lnSpc>
            </a:pPr>
            <a:r>
              <a:rPr lang="en-US" sz="3459" spc="-89">
                <a:solidFill>
                  <a:srgbClr val="BBD3D6"/>
                </a:solidFill>
                <a:latin typeface="HK Grotesk Semi-Bold"/>
              </a:rPr>
              <a:t>Missed Collaborative Opportunities:</a:t>
            </a:r>
          </a:p>
          <a:p>
            <a:pPr marL="746868" indent="-373434" lvl="1">
              <a:lnSpc>
                <a:spcPts val="4082"/>
              </a:lnSpc>
              <a:buFont typeface="Arial"/>
              <a:buChar char="•"/>
            </a:pPr>
            <a:r>
              <a:rPr lang="en-US" sz="3459" spc="-89">
                <a:solidFill>
                  <a:srgbClr val="DFDFDF"/>
                </a:solidFill>
                <a:latin typeface="HK Grotesk"/>
              </a:rPr>
              <a:t>Lack of a streamlined process results in missed opportunities for students to form diverse and effective teams.</a:t>
            </a:r>
          </a:p>
          <a:p>
            <a:pPr>
              <a:lnSpc>
                <a:spcPts val="4082"/>
              </a:lnSpc>
            </a:pPr>
          </a:p>
          <a:p>
            <a:pPr>
              <a:lnSpc>
                <a:spcPts val="4082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487074" y="1028700"/>
            <a:ext cx="6604427" cy="8364968"/>
            <a:chOff x="0" y="0"/>
            <a:chExt cx="8805903" cy="1115329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482783"/>
              <a:ext cx="8805903" cy="880590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31211">
                  <a:alpha val="9804"/>
                </a:srgbClr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true" flipV="false" rot="0">
              <a:off x="2196285" y="0"/>
              <a:ext cx="5617203" cy="11153291"/>
            </a:xfrm>
            <a:custGeom>
              <a:avLst/>
              <a:gdLst/>
              <a:ahLst/>
              <a:cxnLst/>
              <a:rect r="r" b="b" t="t" l="l"/>
              <a:pathLst>
                <a:path h="11153291" w="5617203">
                  <a:moveTo>
                    <a:pt x="5617202" y="0"/>
                  </a:moveTo>
                  <a:lnTo>
                    <a:pt x="0" y="0"/>
                  </a:lnTo>
                  <a:lnTo>
                    <a:pt x="0" y="11153291"/>
                  </a:lnTo>
                  <a:lnTo>
                    <a:pt x="5617202" y="11153291"/>
                  </a:lnTo>
                  <a:lnTo>
                    <a:pt x="56172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4634986" y="0"/>
              <a:ext cx="1019218" cy="1019218"/>
              <a:chOff x="0" y="0"/>
              <a:chExt cx="201327" cy="20132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1327" cy="201327"/>
              </a:xfrm>
              <a:custGeom>
                <a:avLst/>
                <a:gdLst/>
                <a:ahLst/>
                <a:cxnLst/>
                <a:rect r="r" b="b" t="t" l="l"/>
                <a:pathLst>
                  <a:path h="201327" w="201327">
                    <a:moveTo>
                      <a:pt x="100664" y="0"/>
                    </a:moveTo>
                    <a:lnTo>
                      <a:pt x="100664" y="0"/>
                    </a:lnTo>
                    <a:cubicBezTo>
                      <a:pt x="156258" y="0"/>
                      <a:pt x="201327" y="45069"/>
                      <a:pt x="201327" y="100664"/>
                    </a:cubicBezTo>
                    <a:lnTo>
                      <a:pt x="201327" y="100664"/>
                    </a:lnTo>
                    <a:cubicBezTo>
                      <a:pt x="201327" y="127361"/>
                      <a:pt x="190721" y="152965"/>
                      <a:pt x="171843" y="171843"/>
                    </a:cubicBezTo>
                    <a:cubicBezTo>
                      <a:pt x="152965" y="190721"/>
                      <a:pt x="127361" y="201327"/>
                      <a:pt x="100664" y="201327"/>
                    </a:cubicBezTo>
                    <a:lnTo>
                      <a:pt x="100664" y="201327"/>
                    </a:lnTo>
                    <a:cubicBezTo>
                      <a:pt x="73966" y="201327"/>
                      <a:pt x="48362" y="190721"/>
                      <a:pt x="29484" y="171843"/>
                    </a:cubicBezTo>
                    <a:cubicBezTo>
                      <a:pt x="10606" y="152965"/>
                      <a:pt x="0" y="127361"/>
                      <a:pt x="0" y="100664"/>
                    </a:cubicBezTo>
                    <a:lnTo>
                      <a:pt x="0" y="100664"/>
                    </a:lnTo>
                    <a:cubicBezTo>
                      <a:pt x="0" y="73966"/>
                      <a:pt x="10606" y="48362"/>
                      <a:pt x="29484" y="29484"/>
                    </a:cubicBezTo>
                    <a:cubicBezTo>
                      <a:pt x="48362" y="10606"/>
                      <a:pt x="73966" y="0"/>
                      <a:pt x="1006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01327" cy="2299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930431" y="-47625"/>
              <a:ext cx="428327" cy="1020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0D8899"/>
                  </a:solidFill>
                  <a:latin typeface="DM Sans Bold"/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655273" y="1158489"/>
            <a:ext cx="4413669" cy="7588840"/>
            <a:chOff x="0" y="0"/>
            <a:chExt cx="369316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90500" y="-190500"/>
              <a:ext cx="4074160" cy="6731000"/>
            </a:xfrm>
            <a:custGeom>
              <a:avLst/>
              <a:gdLst/>
              <a:ahLst/>
              <a:cxnLst/>
              <a:rect r="r" b="b" t="t" l="l"/>
              <a:pathLst>
                <a:path h="6731000" w="4074160">
                  <a:moveTo>
                    <a:pt x="3318510" y="3365500"/>
                  </a:moveTo>
                  <a:cubicBezTo>
                    <a:pt x="4052570" y="2658110"/>
                    <a:pt x="4072890" y="1488440"/>
                    <a:pt x="3365500" y="754380"/>
                  </a:cubicBezTo>
                  <a:cubicBezTo>
                    <a:pt x="2658110" y="20320"/>
                    <a:pt x="1488440" y="0"/>
                    <a:pt x="754380" y="707390"/>
                  </a:cubicBezTo>
                  <a:cubicBezTo>
                    <a:pt x="20320" y="1414780"/>
                    <a:pt x="0" y="2584450"/>
                    <a:pt x="708660" y="3318510"/>
                  </a:cubicBezTo>
                  <a:cubicBezTo>
                    <a:pt x="723900" y="3335020"/>
                    <a:pt x="739140" y="3350260"/>
                    <a:pt x="755650" y="3365500"/>
                  </a:cubicBezTo>
                  <a:cubicBezTo>
                    <a:pt x="21590" y="4072890"/>
                    <a:pt x="1270" y="5242560"/>
                    <a:pt x="708660" y="5976620"/>
                  </a:cubicBezTo>
                  <a:cubicBezTo>
                    <a:pt x="1416050" y="6710680"/>
                    <a:pt x="2585720" y="6731000"/>
                    <a:pt x="3319780" y="6023610"/>
                  </a:cubicBezTo>
                  <a:cubicBezTo>
                    <a:pt x="4053840" y="5316220"/>
                    <a:pt x="4074160" y="4146550"/>
                    <a:pt x="3366770" y="3412490"/>
                  </a:cubicBezTo>
                  <a:cubicBezTo>
                    <a:pt x="3350260" y="3395980"/>
                    <a:pt x="3335020" y="3380740"/>
                    <a:pt x="3318510" y="3365500"/>
                  </a:cubicBezTo>
                  <a:close/>
                </a:path>
              </a:pathLst>
            </a:custGeom>
            <a:solidFill>
              <a:srgbClr val="737373">
                <a:alpha val="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747032" y="1388854"/>
            <a:ext cx="6604427" cy="660442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13655273" y="1028700"/>
            <a:ext cx="5008592" cy="8424238"/>
          </a:xfrm>
          <a:custGeom>
            <a:avLst/>
            <a:gdLst/>
            <a:ahLst/>
            <a:cxnLst/>
            <a:rect r="r" b="b" t="t" l="l"/>
            <a:pathLst>
              <a:path h="8424238" w="5008592">
                <a:moveTo>
                  <a:pt x="5008592" y="0"/>
                </a:moveTo>
                <a:lnTo>
                  <a:pt x="0" y="0"/>
                </a:lnTo>
                <a:lnTo>
                  <a:pt x="0" y="8424238"/>
                </a:lnTo>
                <a:lnTo>
                  <a:pt x="5008592" y="8424238"/>
                </a:lnTo>
                <a:lnTo>
                  <a:pt x="50085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9561" y="2179920"/>
            <a:ext cx="13045712" cy="846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4"/>
              </a:lnSpc>
            </a:pPr>
            <a:r>
              <a:rPr lang="en-US" sz="3165" spc="-72">
                <a:solidFill>
                  <a:srgbClr val="BBD3D6"/>
                </a:solidFill>
                <a:latin typeface="HK Grotesk Semi-Bold"/>
              </a:rPr>
              <a:t>Centralized Team Formation:</a:t>
            </a:r>
          </a:p>
          <a:p>
            <a:pPr marL="683388" indent="-341694" lvl="1">
              <a:lnSpc>
                <a:spcPts val="3924"/>
              </a:lnSpc>
              <a:buFont typeface="Arial"/>
              <a:buChar char="•"/>
            </a:pPr>
            <a:r>
              <a:rPr lang="en-US" sz="3165" spc="-72">
                <a:solidFill>
                  <a:srgbClr val="E9E9E9"/>
                </a:solidFill>
                <a:latin typeface="HK Grotesk"/>
              </a:rPr>
              <a:t>Feature: Introduce a user-friendly platform allowing students to create profiles.</a:t>
            </a:r>
          </a:p>
          <a:p>
            <a:pPr>
              <a:lnSpc>
                <a:spcPts val="3924"/>
              </a:lnSpc>
            </a:pPr>
          </a:p>
          <a:p>
            <a:pPr>
              <a:lnSpc>
                <a:spcPts val="3924"/>
              </a:lnSpc>
            </a:pPr>
            <a:r>
              <a:rPr lang="en-US" sz="3165" spc="-72">
                <a:solidFill>
                  <a:srgbClr val="BBD3D6"/>
                </a:solidFill>
                <a:latin typeface="HK Grotesk Bold"/>
              </a:rPr>
              <a:t>Enhanced Visibility:</a:t>
            </a:r>
          </a:p>
          <a:p>
            <a:pPr marL="683388" indent="-341694" lvl="1">
              <a:lnSpc>
                <a:spcPts val="3924"/>
              </a:lnSpc>
              <a:buFont typeface="Arial"/>
              <a:buChar char="•"/>
            </a:pPr>
            <a:r>
              <a:rPr lang="en-US" sz="3165" spc="-72">
                <a:solidFill>
                  <a:srgbClr val="E9E9E9"/>
                </a:solidFill>
                <a:latin typeface="HK Grotesk"/>
              </a:rPr>
              <a:t>Feature: suggest potential team matches through Tags.</a:t>
            </a:r>
          </a:p>
          <a:p>
            <a:pPr>
              <a:lnSpc>
                <a:spcPts val="3924"/>
              </a:lnSpc>
            </a:pPr>
          </a:p>
          <a:p>
            <a:pPr>
              <a:lnSpc>
                <a:spcPts val="3924"/>
              </a:lnSpc>
            </a:pPr>
            <a:r>
              <a:rPr lang="en-US" sz="3165" spc="-72">
                <a:solidFill>
                  <a:srgbClr val="BBD3D6"/>
                </a:solidFill>
                <a:latin typeface="HK Grotesk Bold"/>
              </a:rPr>
              <a:t>Efficient Team Building:</a:t>
            </a:r>
          </a:p>
          <a:p>
            <a:pPr marL="683388" indent="-341694" lvl="1">
              <a:lnSpc>
                <a:spcPts val="3924"/>
              </a:lnSpc>
              <a:buFont typeface="Arial"/>
              <a:buChar char="•"/>
            </a:pPr>
            <a:r>
              <a:rPr lang="en-US" sz="3165" spc="-72">
                <a:solidFill>
                  <a:srgbClr val="E9E9E9"/>
                </a:solidFill>
                <a:latin typeface="HK Grotesk"/>
              </a:rPr>
              <a:t>Feature: Incorporate a team based on skills and preferences.</a:t>
            </a:r>
          </a:p>
          <a:p>
            <a:pPr>
              <a:lnSpc>
                <a:spcPts val="3924"/>
              </a:lnSpc>
            </a:pPr>
          </a:p>
          <a:p>
            <a:pPr>
              <a:lnSpc>
                <a:spcPts val="3924"/>
              </a:lnSpc>
            </a:pPr>
            <a:r>
              <a:rPr lang="en-US" sz="3165" spc="-72">
                <a:solidFill>
                  <a:srgbClr val="BBD3D6"/>
                </a:solidFill>
                <a:latin typeface="HK Grotesk Bold"/>
              </a:rPr>
              <a:t>Post Your Requirements:</a:t>
            </a:r>
          </a:p>
          <a:p>
            <a:pPr marL="683388" indent="-341694" lvl="1">
              <a:lnSpc>
                <a:spcPts val="3924"/>
              </a:lnSpc>
              <a:buFont typeface="Arial"/>
              <a:buChar char="•"/>
            </a:pPr>
            <a:r>
              <a:rPr lang="en-US" sz="3165" spc="-72">
                <a:solidFill>
                  <a:srgbClr val="E9E9E9"/>
                </a:solidFill>
                <a:latin typeface="HK Grotesk"/>
              </a:rPr>
              <a:t>Whether you are a team member already or looking for a team, you can always post any requirement and let people interested reach you.</a:t>
            </a:r>
          </a:p>
          <a:p>
            <a:pPr>
              <a:lnSpc>
                <a:spcPts val="3924"/>
              </a:lnSpc>
            </a:pPr>
          </a:p>
          <a:p>
            <a:pPr>
              <a:lnSpc>
                <a:spcPts val="3924"/>
              </a:lnSpc>
            </a:pPr>
          </a:p>
          <a:p>
            <a:pPr>
              <a:lnSpc>
                <a:spcPts val="3924"/>
              </a:lnSpc>
            </a:pPr>
          </a:p>
          <a:p>
            <a:pPr>
              <a:lnSpc>
                <a:spcPts val="370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70079" y="80390"/>
            <a:ext cx="11552977" cy="180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7"/>
              </a:lnSpc>
            </a:pPr>
            <a:r>
              <a:rPr lang="en-US" sz="10599" spc="561">
                <a:solidFill>
                  <a:srgbClr val="F1ECEC"/>
                </a:solidFill>
                <a:latin typeface="Cormorant Garamond Bold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73313" y="2412802"/>
            <a:ext cx="6534348" cy="5246370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2944" t="0" r="-2944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554869" y="2327066"/>
            <a:ext cx="2672802" cy="5417842"/>
            <a:chOff x="0" y="0"/>
            <a:chExt cx="9398000" cy="190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/>
              <a:stretch>
                <a:fillRect l="0" t="-1601" r="0" b="-1601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/>
              <a:stretch>
                <a:fillRect l="-42" t="0" r="-42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076812" y="8649680"/>
            <a:ext cx="754289" cy="1050276"/>
          </a:xfrm>
          <a:custGeom>
            <a:avLst/>
            <a:gdLst/>
            <a:ahLst/>
            <a:cxnLst/>
            <a:rect r="r" b="b" t="t" l="l"/>
            <a:pathLst>
              <a:path h="1050276" w="754289">
                <a:moveTo>
                  <a:pt x="0" y="0"/>
                </a:moveTo>
                <a:lnTo>
                  <a:pt x="754289" y="0"/>
                </a:lnTo>
                <a:lnTo>
                  <a:pt x="754289" y="1050275"/>
                </a:lnTo>
                <a:lnTo>
                  <a:pt x="0" y="1050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21869" y="8453181"/>
            <a:ext cx="939183" cy="1324489"/>
          </a:xfrm>
          <a:custGeom>
            <a:avLst/>
            <a:gdLst/>
            <a:ahLst/>
            <a:cxnLst/>
            <a:rect r="r" b="b" t="t" l="l"/>
            <a:pathLst>
              <a:path h="1324489" w="939183">
                <a:moveTo>
                  <a:pt x="0" y="0"/>
                </a:moveTo>
                <a:lnTo>
                  <a:pt x="939183" y="0"/>
                </a:lnTo>
                <a:lnTo>
                  <a:pt x="939183" y="1324488"/>
                </a:lnTo>
                <a:lnTo>
                  <a:pt x="0" y="1324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07351" y="8453181"/>
            <a:ext cx="939183" cy="1324489"/>
          </a:xfrm>
          <a:custGeom>
            <a:avLst/>
            <a:gdLst/>
            <a:ahLst/>
            <a:cxnLst/>
            <a:rect r="r" b="b" t="t" l="l"/>
            <a:pathLst>
              <a:path h="1324489" w="939183">
                <a:moveTo>
                  <a:pt x="0" y="0"/>
                </a:moveTo>
                <a:lnTo>
                  <a:pt x="939183" y="0"/>
                </a:lnTo>
                <a:lnTo>
                  <a:pt x="939183" y="1324488"/>
                </a:lnTo>
                <a:lnTo>
                  <a:pt x="0" y="1324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81591" y="8615016"/>
            <a:ext cx="1138229" cy="1119603"/>
          </a:xfrm>
          <a:custGeom>
            <a:avLst/>
            <a:gdLst/>
            <a:ahLst/>
            <a:cxnLst/>
            <a:rect r="r" b="b" t="t" l="l"/>
            <a:pathLst>
              <a:path h="1119603" w="1138229">
                <a:moveTo>
                  <a:pt x="0" y="0"/>
                </a:moveTo>
                <a:lnTo>
                  <a:pt x="1138229" y="0"/>
                </a:lnTo>
                <a:lnTo>
                  <a:pt x="1138229" y="1119603"/>
                </a:lnTo>
                <a:lnTo>
                  <a:pt x="0" y="11196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3313" y="8615016"/>
            <a:ext cx="1127990" cy="1127990"/>
          </a:xfrm>
          <a:custGeom>
            <a:avLst/>
            <a:gdLst/>
            <a:ahLst/>
            <a:cxnLst/>
            <a:rect r="r" b="b" t="t" l="l"/>
            <a:pathLst>
              <a:path h="1127990" w="1127990">
                <a:moveTo>
                  <a:pt x="0" y="0"/>
                </a:moveTo>
                <a:lnTo>
                  <a:pt x="1127990" y="0"/>
                </a:lnTo>
                <a:lnTo>
                  <a:pt x="1127990" y="1127989"/>
                </a:lnTo>
                <a:lnTo>
                  <a:pt x="0" y="1127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37302" y="8377863"/>
            <a:ext cx="968039" cy="1430733"/>
          </a:xfrm>
          <a:custGeom>
            <a:avLst/>
            <a:gdLst/>
            <a:ahLst/>
            <a:cxnLst/>
            <a:rect r="r" b="b" t="t" l="l"/>
            <a:pathLst>
              <a:path h="1430733" w="968039">
                <a:moveTo>
                  <a:pt x="0" y="0"/>
                </a:moveTo>
                <a:lnTo>
                  <a:pt x="968039" y="0"/>
                </a:lnTo>
                <a:lnTo>
                  <a:pt x="968039" y="1430733"/>
                </a:lnTo>
                <a:lnTo>
                  <a:pt x="0" y="143073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47328" t="0" r="-145214" b="-3574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86496" y="40951"/>
            <a:ext cx="14558417" cy="180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7"/>
              </a:lnSpc>
            </a:pPr>
            <a:r>
              <a:rPr lang="en-US" sz="10599" spc="1038">
                <a:solidFill>
                  <a:srgbClr val="F5F5EF"/>
                </a:solidFill>
                <a:latin typeface="Cormorant Garamond Bold"/>
              </a:rPr>
              <a:t>PRODUCT/SERVICE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89189" y="1953011"/>
            <a:ext cx="6742923" cy="785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2F4F5"/>
                </a:solidFill>
                <a:latin typeface="HK Grotesk"/>
              </a:rPr>
              <a:t>CoLabCraft will be available as both an android app and a website to all of its users</a:t>
            </a:r>
          </a:p>
          <a:p>
            <a:pPr>
              <a:lnSpc>
                <a:spcPts val="4160"/>
              </a:lnSpc>
            </a:pP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2F4F5"/>
                </a:solidFill>
                <a:latin typeface="HK Grotesk"/>
              </a:rPr>
              <a:t>Students will be able to post their requirements in a thread like format similar to twitter</a:t>
            </a:r>
          </a:p>
          <a:p>
            <a:pPr>
              <a:lnSpc>
                <a:spcPts val="4160"/>
              </a:lnSpc>
            </a:pP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2F4F5"/>
                </a:solidFill>
                <a:latin typeface="HK Grotesk"/>
              </a:rPr>
              <a:t>Students will be able to directly send applications to teams in need of members</a:t>
            </a:r>
          </a:p>
          <a:p>
            <a:pPr>
              <a:lnSpc>
                <a:spcPts val="4160"/>
              </a:lnSpc>
            </a:pP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2F4F5"/>
                </a:solidFill>
                <a:latin typeface="HK Grotesk"/>
              </a:rPr>
              <a:t>Every team will be able to easily track it’s team members and find new ones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451" y="6733413"/>
            <a:ext cx="13129259" cy="3407715"/>
          </a:xfrm>
          <a:custGeom>
            <a:avLst/>
            <a:gdLst/>
            <a:ahLst/>
            <a:cxnLst/>
            <a:rect r="r" b="b" t="t" l="l"/>
            <a:pathLst>
              <a:path h="3407715" w="13129259">
                <a:moveTo>
                  <a:pt x="0" y="0"/>
                </a:moveTo>
                <a:lnTo>
                  <a:pt x="13129259" y="0"/>
                </a:lnTo>
                <a:lnTo>
                  <a:pt x="13129259" y="3407715"/>
                </a:lnTo>
                <a:lnTo>
                  <a:pt x="0" y="340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7919" r="-173" b="-680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1923" y="6733413"/>
            <a:ext cx="2898495" cy="3486912"/>
          </a:xfrm>
          <a:custGeom>
            <a:avLst/>
            <a:gdLst/>
            <a:ahLst/>
            <a:cxnLst/>
            <a:rect r="r" b="b" t="t" l="l"/>
            <a:pathLst>
              <a:path h="3486912" w="2898495">
                <a:moveTo>
                  <a:pt x="0" y="0"/>
                </a:moveTo>
                <a:lnTo>
                  <a:pt x="2898495" y="0"/>
                </a:lnTo>
                <a:lnTo>
                  <a:pt x="2898495" y="3486912"/>
                </a:lnTo>
                <a:lnTo>
                  <a:pt x="0" y="3486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2837" y="6873465"/>
            <a:ext cx="2532243" cy="2532243"/>
          </a:xfrm>
          <a:custGeom>
            <a:avLst/>
            <a:gdLst/>
            <a:ahLst/>
            <a:cxnLst/>
            <a:rect r="r" b="b" t="t" l="l"/>
            <a:pathLst>
              <a:path h="2532243" w="2532243">
                <a:moveTo>
                  <a:pt x="0" y="0"/>
                </a:moveTo>
                <a:lnTo>
                  <a:pt x="2532243" y="0"/>
                </a:lnTo>
                <a:lnTo>
                  <a:pt x="2532243" y="2532243"/>
                </a:lnTo>
                <a:lnTo>
                  <a:pt x="0" y="2532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38360" y="8687174"/>
            <a:ext cx="833334" cy="718533"/>
          </a:xfrm>
          <a:custGeom>
            <a:avLst/>
            <a:gdLst/>
            <a:ahLst/>
            <a:cxnLst/>
            <a:rect r="r" b="b" t="t" l="l"/>
            <a:pathLst>
              <a:path h="718533" w="833334">
                <a:moveTo>
                  <a:pt x="0" y="0"/>
                </a:moveTo>
                <a:lnTo>
                  <a:pt x="833334" y="0"/>
                </a:lnTo>
                <a:lnTo>
                  <a:pt x="833334" y="718534"/>
                </a:lnTo>
                <a:lnTo>
                  <a:pt x="0" y="71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6574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33600" y="6733413"/>
            <a:ext cx="476188" cy="800357"/>
          </a:xfrm>
          <a:custGeom>
            <a:avLst/>
            <a:gdLst/>
            <a:ahLst/>
            <a:cxnLst/>
            <a:rect r="r" b="b" t="t" l="l"/>
            <a:pathLst>
              <a:path h="800357" w="476188">
                <a:moveTo>
                  <a:pt x="0" y="0"/>
                </a:moveTo>
                <a:lnTo>
                  <a:pt x="476188" y="0"/>
                </a:lnTo>
                <a:lnTo>
                  <a:pt x="476188" y="800358"/>
                </a:lnTo>
                <a:lnTo>
                  <a:pt x="0" y="80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58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3096" y="9421189"/>
            <a:ext cx="1576149" cy="63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7"/>
              </a:lnSpc>
            </a:pPr>
            <a:r>
              <a:rPr lang="en-US" sz="3784">
                <a:solidFill>
                  <a:srgbClr val="000000"/>
                </a:solidFill>
                <a:latin typeface="Gagalin"/>
              </a:rPr>
              <a:t>MENTOR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491615" y="8024809"/>
            <a:ext cx="2466981" cy="2466981"/>
          </a:xfrm>
          <a:custGeom>
            <a:avLst/>
            <a:gdLst/>
            <a:ahLst/>
            <a:cxnLst/>
            <a:rect r="r" b="b" t="t" l="l"/>
            <a:pathLst>
              <a:path h="2466981" w="2466981">
                <a:moveTo>
                  <a:pt x="0" y="0"/>
                </a:moveTo>
                <a:lnTo>
                  <a:pt x="2466982" y="0"/>
                </a:lnTo>
                <a:lnTo>
                  <a:pt x="2466982" y="2466982"/>
                </a:lnTo>
                <a:lnTo>
                  <a:pt x="0" y="2466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5273" y="657316"/>
            <a:ext cx="10317313" cy="78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87"/>
              </a:lnSpc>
            </a:pPr>
            <a:r>
              <a:rPr lang="en-US" sz="6399">
                <a:solidFill>
                  <a:srgbClr val="F5F5EF"/>
                </a:solidFill>
                <a:latin typeface="Cormorant Garamond Bold"/>
              </a:rPr>
              <a:t>Meet the Team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9118" y="1599275"/>
            <a:ext cx="18337118" cy="4759421"/>
            <a:chOff x="0" y="0"/>
            <a:chExt cx="24449490" cy="63458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449490" cy="6345895"/>
            </a:xfrm>
            <a:custGeom>
              <a:avLst/>
              <a:gdLst/>
              <a:ahLst/>
              <a:cxnLst/>
              <a:rect r="r" b="b" t="t" l="l"/>
              <a:pathLst>
                <a:path h="6345895" w="24449490">
                  <a:moveTo>
                    <a:pt x="0" y="0"/>
                  </a:moveTo>
                  <a:lnTo>
                    <a:pt x="24449490" y="0"/>
                  </a:lnTo>
                  <a:lnTo>
                    <a:pt x="24449490" y="6345895"/>
                  </a:lnTo>
                  <a:lnTo>
                    <a:pt x="0" y="6345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217919" r="-173" b="-6803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23339856" y="4753468"/>
              <a:ext cx="635432" cy="63543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>
                  <a:alpha val="64706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832521" y="1383626"/>
              <a:ext cx="1892759" cy="3762297"/>
              <a:chOff x="0" y="0"/>
              <a:chExt cx="3198876" cy="635850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3937" y="3937"/>
                <a:ext cx="3191129" cy="6350635"/>
              </a:xfrm>
              <a:custGeom>
                <a:avLst/>
                <a:gdLst/>
                <a:ahLst/>
                <a:cxnLst/>
                <a:rect r="r" b="b" t="t" l="l"/>
                <a:pathLst>
                  <a:path h="6350635" w="3191129">
                    <a:moveTo>
                      <a:pt x="3175254" y="0"/>
                    </a:moveTo>
                    <a:cubicBezTo>
                      <a:pt x="1421638" y="0"/>
                      <a:pt x="0" y="1421638"/>
                      <a:pt x="0" y="3175254"/>
                    </a:cubicBezTo>
                    <a:cubicBezTo>
                      <a:pt x="0" y="4928870"/>
                      <a:pt x="1421638" y="6350635"/>
                      <a:pt x="3175381" y="6350635"/>
                    </a:cubicBezTo>
                    <a:lnTo>
                      <a:pt x="3191129" y="4412361"/>
                    </a:lnTo>
                    <a:cubicBezTo>
                      <a:pt x="2512822" y="4412361"/>
                      <a:pt x="1963039" y="3862578"/>
                      <a:pt x="1963039" y="3184271"/>
                    </a:cubicBezTo>
                    <a:cubicBezTo>
                      <a:pt x="1963039" y="2505964"/>
                      <a:pt x="2512822" y="1956181"/>
                      <a:pt x="3191129" y="1956181"/>
                    </a:cubicBezTo>
                    <a:lnTo>
                      <a:pt x="3175254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119229" t="-10912" r="-1497" b="0"/>
                </a:stretch>
              </a:blip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198749" cy="6358509"/>
              </a:xfrm>
              <a:custGeom>
                <a:avLst/>
                <a:gdLst/>
                <a:ahLst/>
                <a:cxnLst/>
                <a:rect r="r" b="b" t="t" l="l"/>
                <a:pathLst>
                  <a:path h="6358509" w="3198749">
                    <a:moveTo>
                      <a:pt x="3183128" y="6358509"/>
                    </a:moveTo>
                    <a:lnTo>
                      <a:pt x="3179318" y="6358509"/>
                    </a:lnTo>
                    <a:cubicBezTo>
                      <a:pt x="2750185" y="6358509"/>
                      <a:pt x="2333752" y="6274435"/>
                      <a:pt x="1941830" y="6108700"/>
                    </a:cubicBezTo>
                    <a:cubicBezTo>
                      <a:pt x="1563243" y="5948553"/>
                      <a:pt x="1223264" y="5719318"/>
                      <a:pt x="931291" y="5427345"/>
                    </a:cubicBezTo>
                    <a:cubicBezTo>
                      <a:pt x="639318" y="5135372"/>
                      <a:pt x="410083" y="4795393"/>
                      <a:pt x="249936" y="4416806"/>
                    </a:cubicBezTo>
                    <a:cubicBezTo>
                      <a:pt x="84074" y="4024757"/>
                      <a:pt x="0" y="3608451"/>
                      <a:pt x="0" y="3179191"/>
                    </a:cubicBezTo>
                    <a:cubicBezTo>
                      <a:pt x="0" y="2749931"/>
                      <a:pt x="84074" y="2333625"/>
                      <a:pt x="249809" y="1941703"/>
                    </a:cubicBezTo>
                    <a:cubicBezTo>
                      <a:pt x="409956" y="1563116"/>
                      <a:pt x="639191" y="1223137"/>
                      <a:pt x="931164" y="931164"/>
                    </a:cubicBezTo>
                    <a:cubicBezTo>
                      <a:pt x="1223137" y="639191"/>
                      <a:pt x="1563116" y="409956"/>
                      <a:pt x="1941703" y="249809"/>
                    </a:cubicBezTo>
                    <a:cubicBezTo>
                      <a:pt x="2333625" y="84074"/>
                      <a:pt x="2750058" y="0"/>
                      <a:pt x="3179191" y="0"/>
                    </a:cubicBezTo>
                    <a:lnTo>
                      <a:pt x="3183001" y="0"/>
                    </a:lnTo>
                    <a:lnTo>
                      <a:pt x="3183001" y="3810"/>
                    </a:lnTo>
                    <a:lnTo>
                      <a:pt x="3198749" y="1964055"/>
                    </a:lnTo>
                    <a:lnTo>
                      <a:pt x="3194812" y="1964055"/>
                    </a:lnTo>
                    <a:cubicBezTo>
                      <a:pt x="2867787" y="1964055"/>
                      <a:pt x="2560320" y="2091436"/>
                      <a:pt x="2329180" y="2322576"/>
                    </a:cubicBezTo>
                    <a:cubicBezTo>
                      <a:pt x="2097913" y="2553843"/>
                      <a:pt x="1970659" y="2861183"/>
                      <a:pt x="1970659" y="3188208"/>
                    </a:cubicBezTo>
                    <a:cubicBezTo>
                      <a:pt x="1970659" y="3515233"/>
                      <a:pt x="2098040" y="3822700"/>
                      <a:pt x="2329180" y="4053840"/>
                    </a:cubicBezTo>
                    <a:cubicBezTo>
                      <a:pt x="2560447" y="4285107"/>
                      <a:pt x="2867787" y="4412361"/>
                      <a:pt x="3194812" y="4412361"/>
                    </a:cubicBezTo>
                    <a:lnTo>
                      <a:pt x="3198749" y="4412361"/>
                    </a:lnTo>
                    <a:lnTo>
                      <a:pt x="3198749" y="4416298"/>
                    </a:lnTo>
                    <a:lnTo>
                      <a:pt x="3183128" y="6358509"/>
                    </a:lnTo>
                    <a:close/>
                    <a:moveTo>
                      <a:pt x="3175381" y="7747"/>
                    </a:moveTo>
                    <a:cubicBezTo>
                      <a:pt x="2748534" y="8255"/>
                      <a:pt x="2334514" y="92075"/>
                      <a:pt x="1944751" y="256921"/>
                    </a:cubicBezTo>
                    <a:cubicBezTo>
                      <a:pt x="1567053" y="416687"/>
                      <a:pt x="1227963" y="645287"/>
                      <a:pt x="936625" y="936625"/>
                    </a:cubicBezTo>
                    <a:cubicBezTo>
                      <a:pt x="645414" y="1227836"/>
                      <a:pt x="416687" y="1567053"/>
                      <a:pt x="256921" y="1944751"/>
                    </a:cubicBezTo>
                    <a:cubicBezTo>
                      <a:pt x="91567" y="2335784"/>
                      <a:pt x="7747" y="2751074"/>
                      <a:pt x="7747" y="3179191"/>
                    </a:cubicBezTo>
                    <a:cubicBezTo>
                      <a:pt x="7747" y="3607308"/>
                      <a:pt x="91567" y="4022725"/>
                      <a:pt x="256921" y="4413631"/>
                    </a:cubicBezTo>
                    <a:cubicBezTo>
                      <a:pt x="416687" y="4791329"/>
                      <a:pt x="645287" y="5130419"/>
                      <a:pt x="936625" y="5421757"/>
                    </a:cubicBezTo>
                    <a:cubicBezTo>
                      <a:pt x="1227836" y="5712968"/>
                      <a:pt x="1567053" y="5941695"/>
                      <a:pt x="1944751" y="6101461"/>
                    </a:cubicBezTo>
                    <a:cubicBezTo>
                      <a:pt x="2334514" y="6266307"/>
                      <a:pt x="2748534" y="6350127"/>
                      <a:pt x="3175381" y="6350635"/>
                    </a:cubicBezTo>
                    <a:lnTo>
                      <a:pt x="3191129" y="4420108"/>
                    </a:lnTo>
                    <a:cubicBezTo>
                      <a:pt x="2863469" y="4419092"/>
                      <a:pt x="2555621" y="4291076"/>
                      <a:pt x="2323846" y="4059301"/>
                    </a:cubicBezTo>
                    <a:cubicBezTo>
                      <a:pt x="2091182" y="3826637"/>
                      <a:pt x="1963039" y="3517265"/>
                      <a:pt x="1963039" y="3188208"/>
                    </a:cubicBezTo>
                    <a:cubicBezTo>
                      <a:pt x="1963039" y="2859151"/>
                      <a:pt x="2091182" y="2549779"/>
                      <a:pt x="2323846" y="2317115"/>
                    </a:cubicBezTo>
                    <a:cubicBezTo>
                      <a:pt x="2555621" y="2085340"/>
                      <a:pt x="2863469" y="1957324"/>
                      <a:pt x="3191129" y="1956308"/>
                    </a:cubicBezTo>
                    <a:lnTo>
                      <a:pt x="3175381" y="7747"/>
                    </a:lnTo>
                    <a:close/>
                  </a:path>
                </a:pathLst>
              </a:custGeom>
              <a:solidFill>
                <a:srgbClr val="0D8899"/>
              </a:solidFill>
            </p:spPr>
          </p:sp>
        </p:grp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3441819" y="1383626"/>
              <a:ext cx="3762297" cy="3762297"/>
              <a:chOff x="0" y="0"/>
              <a:chExt cx="13884457" cy="1388445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-342874" y="-11125"/>
                <a:ext cx="14570202" cy="13906705"/>
              </a:xfrm>
              <a:custGeom>
                <a:avLst/>
                <a:gdLst/>
                <a:ahLst/>
                <a:cxnLst/>
                <a:rect r="r" b="b" t="t" l="l"/>
                <a:pathLst>
                  <a:path h="13906705" w="14570202">
                    <a:moveTo>
                      <a:pt x="7285101" y="11125"/>
                    </a:moveTo>
                    <a:cubicBezTo>
                      <a:pt x="4797487" y="0"/>
                      <a:pt x="2494061" y="1320743"/>
                      <a:pt x="1247030" y="3473245"/>
                    </a:cubicBezTo>
                    <a:cubicBezTo>
                      <a:pt x="0" y="5625748"/>
                      <a:pt x="0" y="8280957"/>
                      <a:pt x="1247030" y="10433459"/>
                    </a:cubicBezTo>
                    <a:cubicBezTo>
                      <a:pt x="2494061" y="12585962"/>
                      <a:pt x="4797487" y="13906705"/>
                      <a:pt x="7285101" y="13895580"/>
                    </a:cubicBezTo>
                    <a:cubicBezTo>
                      <a:pt x="9772716" y="13906705"/>
                      <a:pt x="12076142" y="12585962"/>
                      <a:pt x="13323172" y="10433459"/>
                    </a:cubicBezTo>
                    <a:cubicBezTo>
                      <a:pt x="14570202" y="8280957"/>
                      <a:pt x="14570202" y="5625748"/>
                      <a:pt x="13323172" y="3473245"/>
                    </a:cubicBezTo>
                    <a:cubicBezTo>
                      <a:pt x="12076142" y="1320743"/>
                      <a:pt x="9772716" y="0"/>
                      <a:pt x="7285101" y="11125"/>
                    </a:cubicBezTo>
                    <a:close/>
                  </a:path>
                </a:pathLst>
              </a:custGeom>
              <a:solidFill>
                <a:srgbClr val="0D8899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254486" y="73238"/>
                <a:ext cx="14393428" cy="13737980"/>
              </a:xfrm>
              <a:custGeom>
                <a:avLst/>
                <a:gdLst/>
                <a:ahLst/>
                <a:cxnLst/>
                <a:rect r="r" b="b" t="t" l="l"/>
                <a:pathLst>
                  <a:path h="13737980" w="14393428">
                    <a:moveTo>
                      <a:pt x="7196713" y="10990"/>
                    </a:moveTo>
                    <a:cubicBezTo>
                      <a:pt x="4739280" y="0"/>
                      <a:pt x="2463801" y="1304718"/>
                      <a:pt x="1231900" y="3431105"/>
                    </a:cubicBezTo>
                    <a:cubicBezTo>
                      <a:pt x="0" y="5557493"/>
                      <a:pt x="0" y="8180486"/>
                      <a:pt x="1231900" y="10306873"/>
                    </a:cubicBezTo>
                    <a:cubicBezTo>
                      <a:pt x="2463801" y="12433261"/>
                      <a:pt x="4739280" y="13737979"/>
                      <a:pt x="7196713" y="13726989"/>
                    </a:cubicBezTo>
                    <a:cubicBezTo>
                      <a:pt x="9654147" y="13737979"/>
                      <a:pt x="11929626" y="12433261"/>
                      <a:pt x="13161527" y="10306873"/>
                    </a:cubicBezTo>
                    <a:cubicBezTo>
                      <a:pt x="14393428" y="8180486"/>
                      <a:pt x="14393428" y="5557493"/>
                      <a:pt x="13161527" y="3431105"/>
                    </a:cubicBezTo>
                    <a:cubicBezTo>
                      <a:pt x="11929626" y="1304718"/>
                      <a:pt x="9654147" y="0"/>
                      <a:pt x="7196713" y="1099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16442" t="-11413" r="-17199" b="-22826"/>
                </a:stretch>
              </a:blipFill>
            </p:spPr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7643966" y="1383626"/>
              <a:ext cx="1989821" cy="3762297"/>
              <a:chOff x="0" y="0"/>
              <a:chExt cx="3371850" cy="6375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2700" y="12700"/>
                <a:ext cx="334645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3346450">
                    <a:moveTo>
                      <a:pt x="3346450" y="6350000"/>
                    </a:moveTo>
                    <a:lnTo>
                      <a:pt x="1403350" y="6350000"/>
                    </a:lnTo>
                    <a:cubicBezTo>
                      <a:pt x="628650" y="6350000"/>
                      <a:pt x="0" y="5721350"/>
                      <a:pt x="0" y="4946650"/>
                    </a:cubicBezTo>
                    <a:lnTo>
                      <a:pt x="0" y="0"/>
                    </a:lnTo>
                    <a:lnTo>
                      <a:pt x="1849120" y="0"/>
                    </a:lnTo>
                    <a:cubicBezTo>
                      <a:pt x="2675890" y="0"/>
                      <a:pt x="3346450" y="670560"/>
                      <a:pt x="3346450" y="1497330"/>
                    </a:cubicBezTo>
                    <a:lnTo>
                      <a:pt x="3346450" y="6350000"/>
                    </a:lnTo>
                    <a:lnTo>
                      <a:pt x="3346450" y="635000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-67212" t="-47123" r="-64119" b="-15425"/>
                </a:stretch>
              </a:blip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371850" cy="6375400"/>
              </a:xfrm>
              <a:custGeom>
                <a:avLst/>
                <a:gdLst/>
                <a:ahLst/>
                <a:cxnLst/>
                <a:rect r="r" b="b" t="t" l="l"/>
                <a:pathLst>
                  <a:path h="6375400" w="3371850">
                    <a:moveTo>
                      <a:pt x="3371850" y="6375400"/>
                    </a:moveTo>
                    <a:lnTo>
                      <a:pt x="1416050" y="6375400"/>
                    </a:lnTo>
                    <a:cubicBezTo>
                      <a:pt x="635000" y="6375400"/>
                      <a:pt x="0" y="5740400"/>
                      <a:pt x="0" y="4959350"/>
                    </a:cubicBezTo>
                    <a:lnTo>
                      <a:pt x="0" y="0"/>
                    </a:lnTo>
                    <a:lnTo>
                      <a:pt x="1861820" y="0"/>
                    </a:lnTo>
                    <a:cubicBezTo>
                      <a:pt x="2694940" y="0"/>
                      <a:pt x="3371850" y="676910"/>
                      <a:pt x="3371850" y="1510030"/>
                    </a:cubicBezTo>
                    <a:lnTo>
                      <a:pt x="3371850" y="6375400"/>
                    </a:lnTo>
                    <a:lnTo>
                      <a:pt x="3371850" y="6375400"/>
                    </a:lnTo>
                    <a:close/>
                    <a:moveTo>
                      <a:pt x="25400" y="25400"/>
                    </a:moveTo>
                    <a:lnTo>
                      <a:pt x="25400" y="4959350"/>
                    </a:lnTo>
                    <a:cubicBezTo>
                      <a:pt x="25400" y="5726430"/>
                      <a:pt x="648970" y="6350000"/>
                      <a:pt x="1416050" y="6350000"/>
                    </a:cubicBezTo>
                    <a:lnTo>
                      <a:pt x="3345180" y="6350000"/>
                    </a:lnTo>
                    <a:lnTo>
                      <a:pt x="3345180" y="1510030"/>
                    </a:lnTo>
                    <a:cubicBezTo>
                      <a:pt x="3346450" y="690880"/>
                      <a:pt x="2679700" y="25400"/>
                      <a:pt x="1861820" y="25400"/>
                    </a:cubicBezTo>
                    <a:lnTo>
                      <a:pt x="25400" y="25400"/>
                    </a:lnTo>
                    <a:close/>
                  </a:path>
                </a:pathLst>
              </a:custGeom>
              <a:solidFill>
                <a:srgbClr val="737373"/>
              </a:solidFill>
            </p:spPr>
          </p:sp>
        </p:grp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9894098" y="1383626"/>
              <a:ext cx="3269582" cy="3762297"/>
              <a:chOff x="0" y="0"/>
              <a:chExt cx="2915920" cy="33553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915920" cy="3356610"/>
              </a:xfrm>
              <a:custGeom>
                <a:avLst/>
                <a:gdLst/>
                <a:ahLst/>
                <a:cxnLst/>
                <a:rect r="r" b="b" t="t" l="l"/>
                <a:pathLst>
                  <a:path h="3356610" w="2915920">
                    <a:moveTo>
                      <a:pt x="960120" y="2739390"/>
                    </a:moveTo>
                    <a:lnTo>
                      <a:pt x="1921510" y="2739390"/>
                    </a:lnTo>
                    <a:lnTo>
                      <a:pt x="2108200" y="3356610"/>
                    </a:lnTo>
                    <a:lnTo>
                      <a:pt x="2915920" y="3356610"/>
                    </a:lnTo>
                    <a:lnTo>
                      <a:pt x="1869440" y="0"/>
                    </a:lnTo>
                    <a:lnTo>
                      <a:pt x="1049020" y="0"/>
                    </a:lnTo>
                    <a:lnTo>
                      <a:pt x="0" y="3355340"/>
                    </a:lnTo>
                    <a:lnTo>
                      <a:pt x="778510" y="3355340"/>
                    </a:lnTo>
                    <a:lnTo>
                      <a:pt x="960120" y="2739390"/>
                    </a:lnTo>
                    <a:close/>
                    <a:moveTo>
                      <a:pt x="1442720" y="1111250"/>
                    </a:moveTo>
                    <a:lnTo>
                      <a:pt x="1701800" y="2000250"/>
                    </a:lnTo>
                    <a:lnTo>
                      <a:pt x="1179830" y="2000250"/>
                    </a:lnTo>
                    <a:lnTo>
                      <a:pt x="1442720" y="1111250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-25492" t="-9768" r="-864" b="0"/>
                </a:stretch>
              </a:blipFill>
            </p:spPr>
          </p:sp>
        </p:grpSp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13609663" y="1383626"/>
              <a:ext cx="2721329" cy="3762297"/>
              <a:chOff x="0" y="0"/>
              <a:chExt cx="2426970" cy="335534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2540"/>
                <a:ext cx="2426970" cy="3355340"/>
              </a:xfrm>
              <a:custGeom>
                <a:avLst/>
                <a:gdLst/>
                <a:ahLst/>
                <a:cxnLst/>
                <a:rect r="r" b="b" t="t" l="l"/>
                <a:pathLst>
                  <a:path h="3355340" w="2426970">
                    <a:moveTo>
                      <a:pt x="1798320" y="3290570"/>
                    </a:moveTo>
                    <a:cubicBezTo>
                      <a:pt x="1920240" y="3248660"/>
                      <a:pt x="2029460" y="3185160"/>
                      <a:pt x="2122170" y="3102610"/>
                    </a:cubicBezTo>
                    <a:cubicBezTo>
                      <a:pt x="2214880" y="3020060"/>
                      <a:pt x="2289810" y="2919730"/>
                      <a:pt x="2344420" y="2802890"/>
                    </a:cubicBezTo>
                    <a:cubicBezTo>
                      <a:pt x="2399030" y="2684780"/>
                      <a:pt x="2426970" y="2550160"/>
                      <a:pt x="2426970" y="2402840"/>
                    </a:cubicBezTo>
                    <a:cubicBezTo>
                      <a:pt x="2426970" y="2292350"/>
                      <a:pt x="2411730" y="2188210"/>
                      <a:pt x="2381250" y="2091690"/>
                    </a:cubicBezTo>
                    <a:cubicBezTo>
                      <a:pt x="2350770" y="1995170"/>
                      <a:pt x="2307590" y="1908810"/>
                      <a:pt x="2251710" y="1832610"/>
                    </a:cubicBezTo>
                    <a:cubicBezTo>
                      <a:pt x="2197100" y="1756410"/>
                      <a:pt x="2131060" y="1690370"/>
                      <a:pt x="2056130" y="1637030"/>
                    </a:cubicBezTo>
                    <a:cubicBezTo>
                      <a:pt x="2039620" y="1624330"/>
                      <a:pt x="2021840" y="1612900"/>
                      <a:pt x="2004060" y="1602740"/>
                    </a:cubicBezTo>
                    <a:cubicBezTo>
                      <a:pt x="2012950" y="1596390"/>
                      <a:pt x="2021840" y="1590040"/>
                      <a:pt x="2029460" y="1583690"/>
                    </a:cubicBezTo>
                    <a:cubicBezTo>
                      <a:pt x="2095500" y="1532890"/>
                      <a:pt x="2152650" y="1471930"/>
                      <a:pt x="2200910" y="1403350"/>
                    </a:cubicBezTo>
                    <a:cubicBezTo>
                      <a:pt x="2249170" y="1334770"/>
                      <a:pt x="2287270" y="1254760"/>
                      <a:pt x="2313940" y="1168400"/>
                    </a:cubicBezTo>
                    <a:cubicBezTo>
                      <a:pt x="2340610" y="1082040"/>
                      <a:pt x="2354580" y="986790"/>
                      <a:pt x="2354580" y="885190"/>
                    </a:cubicBezTo>
                    <a:cubicBezTo>
                      <a:pt x="2354580" y="754380"/>
                      <a:pt x="2330450" y="633730"/>
                      <a:pt x="2282190" y="524510"/>
                    </a:cubicBezTo>
                    <a:cubicBezTo>
                      <a:pt x="2233930" y="415290"/>
                      <a:pt x="2167890" y="321310"/>
                      <a:pt x="2082800" y="243840"/>
                    </a:cubicBezTo>
                    <a:cubicBezTo>
                      <a:pt x="1998980" y="166370"/>
                      <a:pt x="1898650" y="106680"/>
                      <a:pt x="1785620" y="63500"/>
                    </a:cubicBezTo>
                    <a:cubicBezTo>
                      <a:pt x="1672590" y="21590"/>
                      <a:pt x="1548130" y="0"/>
                      <a:pt x="1416050" y="0"/>
                    </a:cubicBezTo>
                    <a:lnTo>
                      <a:pt x="0" y="0"/>
                    </a:lnTo>
                    <a:lnTo>
                      <a:pt x="0" y="3355340"/>
                    </a:lnTo>
                    <a:lnTo>
                      <a:pt x="1417320" y="3355340"/>
                    </a:lnTo>
                    <a:cubicBezTo>
                      <a:pt x="1550670" y="3352800"/>
                      <a:pt x="1678940" y="3332480"/>
                      <a:pt x="1798320" y="3290570"/>
                    </a:cubicBezTo>
                    <a:close/>
                    <a:moveTo>
                      <a:pt x="1539240" y="1102360"/>
                    </a:moveTo>
                    <a:cubicBezTo>
                      <a:pt x="1527810" y="1135380"/>
                      <a:pt x="1511300" y="1162050"/>
                      <a:pt x="1487170" y="1186180"/>
                    </a:cubicBezTo>
                    <a:cubicBezTo>
                      <a:pt x="1464310" y="1210310"/>
                      <a:pt x="1433830" y="1230630"/>
                      <a:pt x="1397000" y="1245870"/>
                    </a:cubicBezTo>
                    <a:cubicBezTo>
                      <a:pt x="1360170" y="1261110"/>
                      <a:pt x="1314450" y="1268730"/>
                      <a:pt x="1259840" y="1268730"/>
                    </a:cubicBezTo>
                    <a:lnTo>
                      <a:pt x="783590" y="1268730"/>
                    </a:lnTo>
                    <a:lnTo>
                      <a:pt x="783590" y="736600"/>
                    </a:lnTo>
                    <a:lnTo>
                      <a:pt x="1289050" y="736600"/>
                    </a:lnTo>
                    <a:cubicBezTo>
                      <a:pt x="1375410" y="736600"/>
                      <a:pt x="1441450" y="756920"/>
                      <a:pt x="1490980" y="800100"/>
                    </a:cubicBezTo>
                    <a:cubicBezTo>
                      <a:pt x="1535430" y="839470"/>
                      <a:pt x="1558290" y="900430"/>
                      <a:pt x="1558290" y="988060"/>
                    </a:cubicBezTo>
                    <a:cubicBezTo>
                      <a:pt x="1558290" y="1028700"/>
                      <a:pt x="1551940" y="1068070"/>
                      <a:pt x="1539240" y="1102360"/>
                    </a:cubicBezTo>
                    <a:close/>
                    <a:moveTo>
                      <a:pt x="1606550" y="2194560"/>
                    </a:moveTo>
                    <a:cubicBezTo>
                      <a:pt x="1620520" y="2236470"/>
                      <a:pt x="1628140" y="2280920"/>
                      <a:pt x="1628140" y="2327910"/>
                    </a:cubicBezTo>
                    <a:cubicBezTo>
                      <a:pt x="1628140" y="2377440"/>
                      <a:pt x="1620520" y="2419350"/>
                      <a:pt x="1605280" y="2454910"/>
                    </a:cubicBezTo>
                    <a:cubicBezTo>
                      <a:pt x="1590040" y="2490470"/>
                      <a:pt x="1570990" y="2518410"/>
                      <a:pt x="1545590" y="2541270"/>
                    </a:cubicBezTo>
                    <a:cubicBezTo>
                      <a:pt x="1518920" y="2565400"/>
                      <a:pt x="1489710" y="2583180"/>
                      <a:pt x="1452880" y="2594610"/>
                    </a:cubicBezTo>
                    <a:cubicBezTo>
                      <a:pt x="1414780" y="2607310"/>
                      <a:pt x="1371600" y="2614930"/>
                      <a:pt x="1324610" y="2614930"/>
                    </a:cubicBezTo>
                    <a:lnTo>
                      <a:pt x="783590" y="2614930"/>
                    </a:lnTo>
                    <a:lnTo>
                      <a:pt x="783590" y="2001520"/>
                    </a:lnTo>
                    <a:lnTo>
                      <a:pt x="1297940" y="2001520"/>
                    </a:lnTo>
                    <a:cubicBezTo>
                      <a:pt x="1357630" y="2001520"/>
                      <a:pt x="1408430" y="2010410"/>
                      <a:pt x="1450340" y="2026920"/>
                    </a:cubicBezTo>
                    <a:cubicBezTo>
                      <a:pt x="1490980" y="2043430"/>
                      <a:pt x="1522730" y="2065020"/>
                      <a:pt x="1548130" y="2092960"/>
                    </a:cubicBezTo>
                    <a:cubicBezTo>
                      <a:pt x="1573530" y="2123440"/>
                      <a:pt x="1592580" y="2156460"/>
                      <a:pt x="1606550" y="219456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0" t="-751" r="-22145" b="-17048"/>
                </a:stretch>
              </a:blipFill>
            </p:spPr>
          </p:sp>
        </p:grp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19808784" y="1383626"/>
              <a:ext cx="3762297" cy="3762297"/>
              <a:chOff x="0" y="0"/>
              <a:chExt cx="13884457" cy="1388445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-342874" y="-11125"/>
                <a:ext cx="14570202" cy="13906705"/>
              </a:xfrm>
              <a:custGeom>
                <a:avLst/>
                <a:gdLst/>
                <a:ahLst/>
                <a:cxnLst/>
                <a:rect r="r" b="b" t="t" l="l"/>
                <a:pathLst>
                  <a:path h="13906705" w="14570202">
                    <a:moveTo>
                      <a:pt x="7285101" y="11125"/>
                    </a:moveTo>
                    <a:cubicBezTo>
                      <a:pt x="4797487" y="0"/>
                      <a:pt x="2494061" y="1320743"/>
                      <a:pt x="1247030" y="3473245"/>
                    </a:cubicBezTo>
                    <a:cubicBezTo>
                      <a:pt x="0" y="5625748"/>
                      <a:pt x="0" y="8280957"/>
                      <a:pt x="1247030" y="10433459"/>
                    </a:cubicBezTo>
                    <a:cubicBezTo>
                      <a:pt x="2494061" y="12585962"/>
                      <a:pt x="4797487" y="13906705"/>
                      <a:pt x="7285101" y="13895580"/>
                    </a:cubicBezTo>
                    <a:cubicBezTo>
                      <a:pt x="9772716" y="13906705"/>
                      <a:pt x="12076142" y="12585962"/>
                      <a:pt x="13323172" y="10433459"/>
                    </a:cubicBezTo>
                    <a:cubicBezTo>
                      <a:pt x="14570202" y="8280957"/>
                      <a:pt x="14570202" y="5625748"/>
                      <a:pt x="13323172" y="3473245"/>
                    </a:cubicBezTo>
                    <a:cubicBezTo>
                      <a:pt x="12076142" y="1320743"/>
                      <a:pt x="9772716" y="0"/>
                      <a:pt x="7285101" y="11125"/>
                    </a:cubicBezTo>
                    <a:close/>
                  </a:path>
                </a:pathLst>
              </a:custGeom>
              <a:solidFill>
                <a:srgbClr val="0D8899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-254486" y="73238"/>
                <a:ext cx="14393428" cy="13737980"/>
              </a:xfrm>
              <a:custGeom>
                <a:avLst/>
                <a:gdLst/>
                <a:ahLst/>
                <a:cxnLst/>
                <a:rect r="r" b="b" t="t" l="l"/>
                <a:pathLst>
                  <a:path h="13737980" w="14393428">
                    <a:moveTo>
                      <a:pt x="7196713" y="10990"/>
                    </a:moveTo>
                    <a:cubicBezTo>
                      <a:pt x="4739280" y="0"/>
                      <a:pt x="2463801" y="1304718"/>
                      <a:pt x="1231900" y="3431105"/>
                    </a:cubicBezTo>
                    <a:cubicBezTo>
                      <a:pt x="0" y="5557493"/>
                      <a:pt x="0" y="8180486"/>
                      <a:pt x="1231900" y="10306873"/>
                    </a:cubicBezTo>
                    <a:cubicBezTo>
                      <a:pt x="2463801" y="12433261"/>
                      <a:pt x="4739280" y="13737979"/>
                      <a:pt x="7196713" y="13726989"/>
                    </a:cubicBezTo>
                    <a:cubicBezTo>
                      <a:pt x="9654147" y="13737979"/>
                      <a:pt x="11929626" y="12433261"/>
                      <a:pt x="13161527" y="10306873"/>
                    </a:cubicBezTo>
                    <a:cubicBezTo>
                      <a:pt x="14393428" y="8180486"/>
                      <a:pt x="14393428" y="5557493"/>
                      <a:pt x="13161527" y="3431105"/>
                    </a:cubicBezTo>
                    <a:cubicBezTo>
                      <a:pt x="11929626" y="1304718"/>
                      <a:pt x="9654147" y="0"/>
                      <a:pt x="7196713" y="1099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-17695" t="-66920" r="-2379" b="-101107"/>
                </a:stretch>
              </a:blipFill>
            </p:spPr>
          </p:sp>
        </p:grp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17408026" y="1383626"/>
              <a:ext cx="1892759" cy="3762297"/>
              <a:chOff x="0" y="0"/>
              <a:chExt cx="3198876" cy="635850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3937" y="3937"/>
                <a:ext cx="3191129" cy="6350635"/>
              </a:xfrm>
              <a:custGeom>
                <a:avLst/>
                <a:gdLst/>
                <a:ahLst/>
                <a:cxnLst/>
                <a:rect r="r" b="b" t="t" l="l"/>
                <a:pathLst>
                  <a:path h="6350635" w="3191129">
                    <a:moveTo>
                      <a:pt x="3175254" y="0"/>
                    </a:moveTo>
                    <a:cubicBezTo>
                      <a:pt x="1421638" y="0"/>
                      <a:pt x="0" y="1421638"/>
                      <a:pt x="0" y="3175254"/>
                    </a:cubicBezTo>
                    <a:cubicBezTo>
                      <a:pt x="0" y="4928870"/>
                      <a:pt x="1421638" y="6350635"/>
                      <a:pt x="3175381" y="6350635"/>
                    </a:cubicBezTo>
                    <a:lnTo>
                      <a:pt x="3191129" y="4412361"/>
                    </a:lnTo>
                    <a:cubicBezTo>
                      <a:pt x="2512822" y="4412361"/>
                      <a:pt x="1963039" y="3862578"/>
                      <a:pt x="1963039" y="3184271"/>
                    </a:cubicBezTo>
                    <a:cubicBezTo>
                      <a:pt x="1963039" y="2505964"/>
                      <a:pt x="2512822" y="1956181"/>
                      <a:pt x="3191129" y="1956181"/>
                    </a:cubicBezTo>
                    <a:lnTo>
                      <a:pt x="3175254" y="0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-102862" t="-20658" r="-37258" b="0"/>
                </a:stretch>
              </a:blip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198749" cy="6358509"/>
              </a:xfrm>
              <a:custGeom>
                <a:avLst/>
                <a:gdLst/>
                <a:ahLst/>
                <a:cxnLst/>
                <a:rect r="r" b="b" t="t" l="l"/>
                <a:pathLst>
                  <a:path h="6358509" w="3198749">
                    <a:moveTo>
                      <a:pt x="3183128" y="6358509"/>
                    </a:moveTo>
                    <a:lnTo>
                      <a:pt x="3179318" y="6358509"/>
                    </a:lnTo>
                    <a:cubicBezTo>
                      <a:pt x="2750185" y="6358509"/>
                      <a:pt x="2333752" y="6274435"/>
                      <a:pt x="1941830" y="6108700"/>
                    </a:cubicBezTo>
                    <a:cubicBezTo>
                      <a:pt x="1563243" y="5948553"/>
                      <a:pt x="1223264" y="5719318"/>
                      <a:pt x="931291" y="5427345"/>
                    </a:cubicBezTo>
                    <a:cubicBezTo>
                      <a:pt x="639318" y="5135372"/>
                      <a:pt x="410083" y="4795393"/>
                      <a:pt x="249936" y="4416806"/>
                    </a:cubicBezTo>
                    <a:cubicBezTo>
                      <a:pt x="84074" y="4024757"/>
                      <a:pt x="0" y="3608451"/>
                      <a:pt x="0" y="3179191"/>
                    </a:cubicBezTo>
                    <a:cubicBezTo>
                      <a:pt x="0" y="2749931"/>
                      <a:pt x="84074" y="2333625"/>
                      <a:pt x="249809" y="1941703"/>
                    </a:cubicBezTo>
                    <a:cubicBezTo>
                      <a:pt x="409956" y="1563116"/>
                      <a:pt x="639191" y="1223137"/>
                      <a:pt x="931164" y="931164"/>
                    </a:cubicBezTo>
                    <a:cubicBezTo>
                      <a:pt x="1223137" y="639191"/>
                      <a:pt x="1563116" y="409956"/>
                      <a:pt x="1941703" y="249809"/>
                    </a:cubicBezTo>
                    <a:cubicBezTo>
                      <a:pt x="2333625" y="84074"/>
                      <a:pt x="2750058" y="0"/>
                      <a:pt x="3179191" y="0"/>
                    </a:cubicBezTo>
                    <a:lnTo>
                      <a:pt x="3183001" y="0"/>
                    </a:lnTo>
                    <a:lnTo>
                      <a:pt x="3183001" y="3810"/>
                    </a:lnTo>
                    <a:lnTo>
                      <a:pt x="3198749" y="1964055"/>
                    </a:lnTo>
                    <a:lnTo>
                      <a:pt x="3194812" y="1964055"/>
                    </a:lnTo>
                    <a:cubicBezTo>
                      <a:pt x="2867787" y="1964055"/>
                      <a:pt x="2560320" y="2091436"/>
                      <a:pt x="2329180" y="2322576"/>
                    </a:cubicBezTo>
                    <a:cubicBezTo>
                      <a:pt x="2097913" y="2553843"/>
                      <a:pt x="1970659" y="2861183"/>
                      <a:pt x="1970659" y="3188208"/>
                    </a:cubicBezTo>
                    <a:cubicBezTo>
                      <a:pt x="1970659" y="3515233"/>
                      <a:pt x="2098040" y="3822700"/>
                      <a:pt x="2329180" y="4053840"/>
                    </a:cubicBezTo>
                    <a:cubicBezTo>
                      <a:pt x="2560447" y="4285107"/>
                      <a:pt x="2867787" y="4412361"/>
                      <a:pt x="3194812" y="4412361"/>
                    </a:cubicBezTo>
                    <a:lnTo>
                      <a:pt x="3198749" y="4412361"/>
                    </a:lnTo>
                    <a:lnTo>
                      <a:pt x="3198749" y="4416298"/>
                    </a:lnTo>
                    <a:lnTo>
                      <a:pt x="3183128" y="6358509"/>
                    </a:lnTo>
                    <a:close/>
                    <a:moveTo>
                      <a:pt x="3175381" y="7747"/>
                    </a:moveTo>
                    <a:cubicBezTo>
                      <a:pt x="2748534" y="8255"/>
                      <a:pt x="2334514" y="92075"/>
                      <a:pt x="1944751" y="256921"/>
                    </a:cubicBezTo>
                    <a:cubicBezTo>
                      <a:pt x="1567053" y="416687"/>
                      <a:pt x="1227963" y="645287"/>
                      <a:pt x="936625" y="936625"/>
                    </a:cubicBezTo>
                    <a:cubicBezTo>
                      <a:pt x="645414" y="1227836"/>
                      <a:pt x="416687" y="1567053"/>
                      <a:pt x="256921" y="1944751"/>
                    </a:cubicBezTo>
                    <a:cubicBezTo>
                      <a:pt x="91567" y="2335784"/>
                      <a:pt x="7747" y="2751074"/>
                      <a:pt x="7747" y="3179191"/>
                    </a:cubicBezTo>
                    <a:cubicBezTo>
                      <a:pt x="7747" y="3607308"/>
                      <a:pt x="91567" y="4022725"/>
                      <a:pt x="256921" y="4413631"/>
                    </a:cubicBezTo>
                    <a:cubicBezTo>
                      <a:pt x="416687" y="4791329"/>
                      <a:pt x="645287" y="5130419"/>
                      <a:pt x="936625" y="5421757"/>
                    </a:cubicBezTo>
                    <a:cubicBezTo>
                      <a:pt x="1227836" y="5712968"/>
                      <a:pt x="1567053" y="5941695"/>
                      <a:pt x="1944751" y="6101461"/>
                    </a:cubicBezTo>
                    <a:cubicBezTo>
                      <a:pt x="2334514" y="6266307"/>
                      <a:pt x="2748534" y="6350127"/>
                      <a:pt x="3175381" y="6350635"/>
                    </a:cubicBezTo>
                    <a:lnTo>
                      <a:pt x="3191129" y="4420108"/>
                    </a:lnTo>
                    <a:cubicBezTo>
                      <a:pt x="2863469" y="4419092"/>
                      <a:pt x="2555621" y="4291076"/>
                      <a:pt x="2323846" y="4059301"/>
                    </a:cubicBezTo>
                    <a:cubicBezTo>
                      <a:pt x="2091182" y="3826637"/>
                      <a:pt x="1963039" y="3517265"/>
                      <a:pt x="1963039" y="3188208"/>
                    </a:cubicBezTo>
                    <a:cubicBezTo>
                      <a:pt x="1963039" y="2859151"/>
                      <a:pt x="2091182" y="2549779"/>
                      <a:pt x="2323846" y="2317115"/>
                    </a:cubicBezTo>
                    <a:cubicBezTo>
                      <a:pt x="2555621" y="2085340"/>
                      <a:pt x="2863469" y="1957324"/>
                      <a:pt x="3191129" y="1956308"/>
                    </a:cubicBezTo>
                    <a:lnTo>
                      <a:pt x="3175381" y="7747"/>
                    </a:lnTo>
                    <a:close/>
                  </a:path>
                </a:pathLst>
              </a:custGeom>
              <a:solidFill>
                <a:srgbClr val="0D889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660482" y="585392"/>
              <a:ext cx="2639991" cy="506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9"/>
                </a:lnSpc>
              </a:pPr>
              <a:r>
                <a:rPr lang="en-US" sz="2292">
                  <a:solidFill>
                    <a:srgbClr val="FFFBFB"/>
                  </a:solidFill>
                  <a:latin typeface="Canva Sans Bold"/>
                </a:rPr>
                <a:t>Aniket Trivedi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4256341" y="5388900"/>
              <a:ext cx="2194537" cy="524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5F5EF"/>
                  </a:solidFill>
                  <a:latin typeface="Canva Sans Bold"/>
                </a:rPr>
                <a:t>Ansh Singh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7041842" y="574415"/>
              <a:ext cx="3265790" cy="528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2365">
                  <a:solidFill>
                    <a:srgbClr val="F5F5EF"/>
                  </a:solidFill>
                  <a:latin typeface="Canva Sans Bold"/>
                </a:rPr>
                <a:t>Vaishnavi Verma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0550857" y="5388900"/>
              <a:ext cx="2111605" cy="524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5F5EF"/>
                  </a:solidFill>
                  <a:latin typeface="Canva Sans Bold"/>
                </a:rPr>
                <a:t>Aniket Ray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3516889" y="525436"/>
              <a:ext cx="2775627" cy="566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4"/>
                </a:lnSpc>
              </a:pPr>
              <a:r>
                <a:rPr lang="en-US" sz="2553">
                  <a:solidFill>
                    <a:srgbClr val="F5F5EF"/>
                  </a:solidFill>
                  <a:latin typeface="Canva Sans Bold"/>
                </a:rPr>
                <a:t>Ajeesh Rawal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6926817" y="5388900"/>
              <a:ext cx="3347557" cy="524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0"/>
                </a:lnSpc>
              </a:pPr>
              <a:r>
                <a:rPr lang="en-US" sz="2393">
                  <a:solidFill>
                    <a:srgbClr val="F5F5EF"/>
                  </a:solidFill>
                  <a:latin typeface="Canva Sans Bold"/>
                </a:rPr>
                <a:t>Avantika Sharma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0858800" y="563438"/>
              <a:ext cx="2712282" cy="528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2365">
                  <a:solidFill>
                    <a:srgbClr val="F5F5EF"/>
                  </a:solidFill>
                  <a:latin typeface="Canva Sans Bold"/>
                </a:rPr>
                <a:t>Ayush Pratap 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719920" y="7057392"/>
            <a:ext cx="3923586" cy="228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49"/>
              </a:lnSpc>
              <a:spcBef>
                <a:spcPct val="0"/>
              </a:spcBef>
            </a:pPr>
            <a:r>
              <a:rPr lang="en-US" sz="3892">
                <a:solidFill>
                  <a:srgbClr val="FFFFFF"/>
                </a:solidFill>
                <a:latin typeface="Canva Sans Bold"/>
              </a:rPr>
              <a:t>Aryan Mishra </a:t>
            </a:r>
          </a:p>
          <a:p>
            <a:pPr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FFFFFF"/>
                </a:solidFill>
                <a:latin typeface="Canva Sans"/>
              </a:rPr>
              <a:t>Ex-SDE Intern @BrahmGAN </a:t>
            </a:r>
          </a:p>
          <a:p>
            <a:pPr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FFFFFF"/>
                </a:solidFill>
                <a:latin typeface="Canva Sans"/>
              </a:rPr>
              <a:t>Co-founder @DevUp </a:t>
            </a:r>
          </a:p>
          <a:p>
            <a:pPr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FFFFFF"/>
                </a:solidFill>
                <a:latin typeface="Canva Sans"/>
              </a:rPr>
              <a:t>Core @Innogeeks</a:t>
            </a:r>
          </a:p>
          <a:p>
            <a:pPr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FFFFFF"/>
                </a:solidFill>
                <a:latin typeface="Canva Sans"/>
              </a:rPr>
              <a:t>CSE (AIML)'25 @KIET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2A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6477" y="2354918"/>
            <a:ext cx="9962366" cy="4180392"/>
          </a:xfrm>
          <a:custGeom>
            <a:avLst/>
            <a:gdLst/>
            <a:ahLst/>
            <a:cxnLst/>
            <a:rect r="r" b="b" t="t" l="l"/>
            <a:pathLst>
              <a:path h="4180392" w="9962366">
                <a:moveTo>
                  <a:pt x="0" y="0"/>
                </a:moveTo>
                <a:lnTo>
                  <a:pt x="9962366" y="0"/>
                </a:lnTo>
                <a:lnTo>
                  <a:pt x="9962366" y="4180392"/>
                </a:lnTo>
                <a:lnTo>
                  <a:pt x="0" y="4180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1019" y="0"/>
            <a:ext cx="2466981" cy="2466981"/>
          </a:xfrm>
          <a:custGeom>
            <a:avLst/>
            <a:gdLst/>
            <a:ahLst/>
            <a:cxnLst/>
            <a:rect r="r" b="b" t="t" l="l"/>
            <a:pathLst>
              <a:path h="2466981" w="2466981">
                <a:moveTo>
                  <a:pt x="0" y="0"/>
                </a:moveTo>
                <a:lnTo>
                  <a:pt x="2466981" y="0"/>
                </a:lnTo>
                <a:lnTo>
                  <a:pt x="2466981" y="2466981"/>
                </a:lnTo>
                <a:lnTo>
                  <a:pt x="0" y="2466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DAFxTSz8-r8</dc:identifier>
  <dcterms:modified xsi:type="dcterms:W3CDTF">2011-08-01T06:04:30Z</dcterms:modified>
  <cp:revision>1</cp:revision>
  <dc:title>Copy of Grey minimalist business project presentation </dc:title>
</cp:coreProperties>
</file>